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1" r:id="rId1"/>
  </p:sldMasterIdLst>
  <p:notesMasterIdLst>
    <p:notesMasterId r:id="rId10"/>
  </p:notesMasterIdLst>
  <p:sldIdLst>
    <p:sldId id="256" r:id="rId2"/>
    <p:sldId id="261" r:id="rId3"/>
    <p:sldId id="274" r:id="rId4"/>
    <p:sldId id="270" r:id="rId5"/>
    <p:sldId id="271" r:id="rId6"/>
    <p:sldId id="273" r:id="rId7"/>
    <p:sldId id="257" r:id="rId8"/>
    <p:sldId id="26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43F08-A405-45A8-B43D-A9459822175E}" v="5" dt="2024-06-24T12:18:57.232"/>
    <p1510:client id="{14C35138-BD6C-4073-8798-4D54888B14B9}" v="75" dt="2024-06-24T11:00:45.738"/>
    <p1510:client id="{1A70EC73-67BC-2314-C29B-172D47C2C211}" v="3" dt="2024-06-24T06:33:41.085"/>
    <p1510:client id="{36C51FF2-AA30-4CDD-ADA8-03F36F4D493E}" v="72" dt="2024-06-24T07:30:35.867"/>
    <p1510:client id="{396B46C2-59CB-456B-8CA1-6EFCB8CBE304}" v="4" dt="2024-06-24T11:40:03.675"/>
    <p1510:client id="{4A688594-CC1F-4599-A7EF-4AF99BCECF0E}" v="1" dt="2024-06-24T06:33:29.191"/>
    <p1510:client id="{55CC0EC3-B26C-43BA-A0B6-6937A0BB55FC}" v="4" dt="2024-06-24T08:17:20.001"/>
    <p1510:client id="{56C87261-E686-4435-9851-F9DAF860C86D}" v="6" dt="2024-06-24T10:59:02.098"/>
    <p1510:client id="{5CEBB598-2099-417E-8062-15D44F394CC6}" v="70" dt="2024-06-24T08:01:41.377"/>
    <p1510:client id="{7257A8AF-F61B-4BBD-B624-70EFBFE70077}" v="1" dt="2024-06-24T08:19:49.857"/>
    <p1510:client id="{97DCF2E9-94E0-4D9C-B0A1-FD26D0515384}" v="3" dt="2024-06-24T09:04:14.004"/>
    <p1510:client id="{ACE8C68F-AF6A-47F1-88D7-25FDF5E24470}" v="28" dt="2024-06-24T09:13:14.121"/>
    <p1510:client id="{D9905D07-0CDE-4E3C-8504-1024E59FF159}" v="5" dt="2024-06-24T12:22:35.152"/>
    <p1510:client id="{E9C00C29-3DFC-4BFD-A72F-B00648F63AC4}" v="16" dt="2024-06-24T10:34:31.309"/>
    <p1510:client id="{EC30AE61-B226-4EAF-92BE-5029178C5BED}" v="32" dt="2024-06-24T11:37:14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36847-E554-4041-B8D5-3C7FA88EC474}" type="datetimeFigureOut">
              <a:t>24/06/2024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E509C-F020-4079-B749-AA162677B0A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32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Où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ils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peuvent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sélectoinner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leurs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allergie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ou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intolérences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présentes</a:t>
            </a:r>
            <a:r>
              <a:rPr lang="en-US">
                <a:ea typeface="Calibri"/>
                <a:cs typeface="Calibri"/>
              </a:rPr>
              <a:t> dans le menu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509C-F020-4079-B749-AA162677B0A3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2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 but 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 de </a:t>
            </a:r>
            <a:r>
              <a:rPr lang="en-US" err="1">
                <a:ea typeface="Calibri"/>
                <a:cs typeface="Calibri"/>
              </a:rPr>
              <a:t>créer</a:t>
            </a:r>
            <a:r>
              <a:rPr lang="en-US">
                <a:ea typeface="Calibri"/>
                <a:cs typeface="Calibri"/>
              </a:rPr>
              <a:t> un site </a:t>
            </a:r>
            <a:r>
              <a:rPr lang="en-US" err="1">
                <a:ea typeface="Calibri"/>
                <a:cs typeface="Calibri"/>
              </a:rPr>
              <a:t>permetant</a:t>
            </a:r>
            <a:r>
              <a:rPr lang="en-US">
                <a:ea typeface="Calibri"/>
                <a:cs typeface="Calibri"/>
              </a:rPr>
              <a:t> aux clients de restaurants </a:t>
            </a:r>
            <a:r>
              <a:rPr lang="en-US" err="1">
                <a:ea typeface="Calibri"/>
                <a:cs typeface="Calibri"/>
              </a:rPr>
              <a:t>ayant</a:t>
            </a:r>
            <a:r>
              <a:rPr lang="en-US">
                <a:ea typeface="Calibri"/>
                <a:cs typeface="Calibri"/>
              </a:rPr>
              <a:t> des allergies de </a:t>
            </a:r>
            <a:r>
              <a:rPr lang="en-US" err="1">
                <a:ea typeface="Calibri"/>
                <a:cs typeface="Calibri"/>
              </a:rPr>
              <a:t>pouvoir</a:t>
            </a:r>
            <a:r>
              <a:rPr lang="en-US">
                <a:ea typeface="Calibri"/>
                <a:cs typeface="Calibri"/>
              </a:rPr>
              <a:t> commander un plat </a:t>
            </a:r>
            <a:r>
              <a:rPr lang="en-US" err="1">
                <a:ea typeface="Calibri"/>
                <a:cs typeface="Calibri"/>
              </a:rPr>
              <a:t>efficacement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toute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sécurité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509C-F020-4079-B749-AA162677B0A3}" type="slidenum"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65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 but 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 de </a:t>
            </a:r>
            <a:r>
              <a:rPr lang="en-US" err="1">
                <a:ea typeface="Calibri"/>
                <a:cs typeface="Calibri"/>
              </a:rPr>
              <a:t>créer</a:t>
            </a:r>
            <a:r>
              <a:rPr lang="en-US">
                <a:ea typeface="Calibri"/>
                <a:cs typeface="Calibri"/>
              </a:rPr>
              <a:t> un site </a:t>
            </a:r>
            <a:r>
              <a:rPr lang="en-US" err="1">
                <a:ea typeface="Calibri"/>
                <a:cs typeface="Calibri"/>
              </a:rPr>
              <a:t>permetant</a:t>
            </a:r>
            <a:r>
              <a:rPr lang="en-US">
                <a:ea typeface="Calibri"/>
                <a:cs typeface="Calibri"/>
              </a:rPr>
              <a:t> aux clients de restaurants </a:t>
            </a:r>
            <a:r>
              <a:rPr lang="en-US" err="1">
                <a:ea typeface="Calibri"/>
                <a:cs typeface="Calibri"/>
              </a:rPr>
              <a:t>ayant</a:t>
            </a:r>
            <a:r>
              <a:rPr lang="en-US">
                <a:ea typeface="Calibri"/>
                <a:cs typeface="Calibri"/>
              </a:rPr>
              <a:t> des allergies de </a:t>
            </a:r>
            <a:r>
              <a:rPr lang="en-US" err="1">
                <a:ea typeface="Calibri"/>
                <a:cs typeface="Calibri"/>
              </a:rPr>
              <a:t>pouvoir</a:t>
            </a:r>
            <a:r>
              <a:rPr lang="en-US">
                <a:ea typeface="Calibri"/>
                <a:cs typeface="Calibri"/>
              </a:rPr>
              <a:t> commander un plat </a:t>
            </a:r>
            <a:r>
              <a:rPr lang="en-US" err="1">
                <a:ea typeface="Calibri"/>
                <a:cs typeface="Calibri"/>
              </a:rPr>
              <a:t>efficacement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toute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sécurité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509C-F020-4079-B749-AA162677B0A3}" type="slidenum"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3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 but 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 de </a:t>
            </a:r>
            <a:r>
              <a:rPr lang="en-US" err="1">
                <a:ea typeface="Calibri"/>
                <a:cs typeface="Calibri"/>
              </a:rPr>
              <a:t>créer</a:t>
            </a:r>
            <a:r>
              <a:rPr lang="en-US">
                <a:ea typeface="Calibri"/>
                <a:cs typeface="Calibri"/>
              </a:rPr>
              <a:t> un site </a:t>
            </a:r>
            <a:r>
              <a:rPr lang="en-US" err="1">
                <a:ea typeface="Calibri"/>
                <a:cs typeface="Calibri"/>
              </a:rPr>
              <a:t>permetant</a:t>
            </a:r>
            <a:r>
              <a:rPr lang="en-US">
                <a:ea typeface="Calibri"/>
                <a:cs typeface="Calibri"/>
              </a:rPr>
              <a:t> aux clients de restaurants </a:t>
            </a:r>
            <a:r>
              <a:rPr lang="en-US" err="1">
                <a:ea typeface="Calibri"/>
                <a:cs typeface="Calibri"/>
              </a:rPr>
              <a:t>ayant</a:t>
            </a:r>
            <a:r>
              <a:rPr lang="en-US">
                <a:ea typeface="Calibri"/>
                <a:cs typeface="Calibri"/>
              </a:rPr>
              <a:t> des allergies de </a:t>
            </a:r>
            <a:r>
              <a:rPr lang="en-US" err="1">
                <a:ea typeface="Calibri"/>
                <a:cs typeface="Calibri"/>
              </a:rPr>
              <a:t>pouvoir</a:t>
            </a:r>
            <a:r>
              <a:rPr lang="en-US">
                <a:ea typeface="Calibri"/>
                <a:cs typeface="Calibri"/>
              </a:rPr>
              <a:t> commander un plat </a:t>
            </a:r>
            <a:r>
              <a:rPr lang="en-US" err="1">
                <a:ea typeface="Calibri"/>
                <a:cs typeface="Calibri"/>
              </a:rPr>
              <a:t>efficacement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toute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sécurité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509C-F020-4079-B749-AA162677B0A3}" type="slidenum"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68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 but 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 de </a:t>
            </a:r>
            <a:r>
              <a:rPr lang="en-US" err="1">
                <a:ea typeface="Calibri"/>
                <a:cs typeface="Calibri"/>
              </a:rPr>
              <a:t>créer</a:t>
            </a:r>
            <a:r>
              <a:rPr lang="en-US">
                <a:ea typeface="Calibri"/>
                <a:cs typeface="Calibri"/>
              </a:rPr>
              <a:t> un site </a:t>
            </a:r>
            <a:r>
              <a:rPr lang="en-US" err="1">
                <a:ea typeface="Calibri"/>
                <a:cs typeface="Calibri"/>
              </a:rPr>
              <a:t>permetant</a:t>
            </a:r>
            <a:r>
              <a:rPr lang="en-US">
                <a:ea typeface="Calibri"/>
                <a:cs typeface="Calibri"/>
              </a:rPr>
              <a:t> aux clients de restaurants </a:t>
            </a:r>
            <a:r>
              <a:rPr lang="en-US" err="1">
                <a:ea typeface="Calibri"/>
                <a:cs typeface="Calibri"/>
              </a:rPr>
              <a:t>ayant</a:t>
            </a:r>
            <a:r>
              <a:rPr lang="en-US">
                <a:ea typeface="Calibri"/>
                <a:cs typeface="Calibri"/>
              </a:rPr>
              <a:t> des allergies de </a:t>
            </a:r>
            <a:r>
              <a:rPr lang="en-US" err="1">
                <a:ea typeface="Calibri"/>
                <a:cs typeface="Calibri"/>
              </a:rPr>
              <a:t>pouvoir</a:t>
            </a:r>
            <a:r>
              <a:rPr lang="en-US">
                <a:ea typeface="Calibri"/>
                <a:cs typeface="Calibri"/>
              </a:rPr>
              <a:t> commander un plat </a:t>
            </a:r>
            <a:r>
              <a:rPr lang="en-US" err="1">
                <a:ea typeface="Calibri"/>
                <a:cs typeface="Calibri"/>
              </a:rPr>
              <a:t>efficacement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toute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sécurité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509C-F020-4079-B749-AA162677B0A3}" type="slidenum"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58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 but 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 de </a:t>
            </a:r>
            <a:r>
              <a:rPr lang="en-US" err="1">
                <a:ea typeface="Calibri"/>
                <a:cs typeface="Calibri"/>
              </a:rPr>
              <a:t>créer</a:t>
            </a:r>
            <a:r>
              <a:rPr lang="en-US">
                <a:ea typeface="Calibri"/>
                <a:cs typeface="Calibri"/>
              </a:rPr>
              <a:t> un site </a:t>
            </a:r>
            <a:r>
              <a:rPr lang="en-US" err="1">
                <a:ea typeface="Calibri"/>
                <a:cs typeface="Calibri"/>
              </a:rPr>
              <a:t>permetant</a:t>
            </a:r>
            <a:r>
              <a:rPr lang="en-US">
                <a:ea typeface="Calibri"/>
                <a:cs typeface="Calibri"/>
              </a:rPr>
              <a:t> aux clients de restaurants </a:t>
            </a:r>
            <a:r>
              <a:rPr lang="en-US" err="1">
                <a:ea typeface="Calibri"/>
                <a:cs typeface="Calibri"/>
              </a:rPr>
              <a:t>ayant</a:t>
            </a:r>
            <a:r>
              <a:rPr lang="en-US">
                <a:ea typeface="Calibri"/>
                <a:cs typeface="Calibri"/>
              </a:rPr>
              <a:t> des allergies de </a:t>
            </a:r>
            <a:r>
              <a:rPr lang="en-US" err="1">
                <a:ea typeface="Calibri"/>
                <a:cs typeface="Calibri"/>
              </a:rPr>
              <a:t>pouvoir</a:t>
            </a:r>
            <a:r>
              <a:rPr lang="en-US">
                <a:ea typeface="Calibri"/>
                <a:cs typeface="Calibri"/>
              </a:rPr>
              <a:t> commander un plat </a:t>
            </a:r>
            <a:r>
              <a:rPr lang="en-US" err="1">
                <a:ea typeface="Calibri"/>
                <a:cs typeface="Calibri"/>
              </a:rPr>
              <a:t>efficacement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toute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sécurité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509C-F020-4079-B749-AA162677B0A3}" type="slidenum"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83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6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7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9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4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1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34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7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54" r:id="rId6"/>
    <p:sldLayoutId id="2147484050" r:id="rId7"/>
    <p:sldLayoutId id="2147484051" r:id="rId8"/>
    <p:sldLayoutId id="2147484052" r:id="rId9"/>
    <p:sldLayoutId id="2147484053" r:id="rId10"/>
    <p:sldLayoutId id="21474840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" name="Rectangle 234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741921-CFEA-476B-E065-D4CF8C5F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421563" cy="1131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CH" err="1">
                <a:ea typeface="Calibri"/>
                <a:cs typeface="Calibri"/>
              </a:rPr>
              <a:t>Aleksandar</a:t>
            </a:r>
            <a:r>
              <a:rPr lang="fr-CH">
                <a:ea typeface="Calibri"/>
                <a:cs typeface="Calibri"/>
              </a:rPr>
              <a:t>, Emir, Francesco, William, Nima</a:t>
            </a:r>
          </a:p>
        </p:txBody>
      </p:sp>
      <p:grpSp>
        <p:nvGrpSpPr>
          <p:cNvPr id="236" name="Group 221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7" name="Group 223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0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8" name="Group 225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7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B5DF063-A889-4037-8C0F-D6D424107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Image 3" descr="Une image contenant symbole, Police, Graphique, logo&#10;&#10;Description générée automatiquement">
            <a:extLst>
              <a:ext uri="{FF2B5EF4-FFF2-40B4-BE49-F238E27FC236}">
                <a16:creationId xmlns:a16="http://schemas.microsoft.com/office/drawing/2014/main" id="{AE354A42-5229-BAB9-2CB5-30DECABD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976" y="1804718"/>
            <a:ext cx="4162425" cy="324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5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intérieur, mur, table, meubles&#10;&#10;Description générée automatiquement">
            <a:extLst>
              <a:ext uri="{FF2B5EF4-FFF2-40B4-BE49-F238E27FC236}">
                <a16:creationId xmlns:a16="http://schemas.microsoft.com/office/drawing/2014/main" id="{80781CA4-F976-56B5-42DD-3C021F788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4" b="-135"/>
          <a:stretch/>
        </p:blipFill>
        <p:spPr>
          <a:xfrm>
            <a:off x="0" y="0"/>
            <a:ext cx="12192000" cy="68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8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10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10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1F5BAED-DD27-DD6C-F667-28BCB23FC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9" b="14985"/>
          <a:stretch/>
        </p:blipFill>
        <p:spPr>
          <a:xfrm>
            <a:off x="8432717" y="1926029"/>
            <a:ext cx="3530447" cy="3006316"/>
          </a:xfrm>
          <a:prstGeom prst="rect">
            <a:avLst/>
          </a:prstGeom>
        </p:spPr>
      </p:pic>
      <p:pic>
        <p:nvPicPr>
          <p:cNvPr id="52" name="Image 5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ECBD7CB-D352-F079-1AA5-DE3F947B7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49" b="13650"/>
          <a:stretch/>
        </p:blipFill>
        <p:spPr>
          <a:xfrm>
            <a:off x="555419" y="1935926"/>
            <a:ext cx="3174188" cy="2739089"/>
          </a:xfrm>
          <a:prstGeom prst="rect">
            <a:avLst/>
          </a:prstGeom>
        </p:spPr>
      </p:pic>
      <p:pic>
        <p:nvPicPr>
          <p:cNvPr id="54" name="Image 5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3849544-C029-AF38-56C0-B58928D071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49" b="12611"/>
          <a:stretch/>
        </p:blipFill>
        <p:spPr>
          <a:xfrm>
            <a:off x="4216977" y="1639043"/>
            <a:ext cx="3758058" cy="33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6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9" name="Image 8" descr="Une image contenant symbole, Police, Graphique&#10;&#10;Description générée automatiquement">
            <a:extLst>
              <a:ext uri="{FF2B5EF4-FFF2-40B4-BE49-F238E27FC236}">
                <a16:creationId xmlns:a16="http://schemas.microsoft.com/office/drawing/2014/main" id="{14CD4CE1-B895-BF7F-A30F-46A6EE2D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73" y="1649467"/>
            <a:ext cx="4779464" cy="37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" name="Image 1" descr="image">
            <a:extLst>
              <a:ext uri="{FF2B5EF4-FFF2-40B4-BE49-F238E27FC236}">
                <a16:creationId xmlns:a16="http://schemas.microsoft.com/office/drawing/2014/main" id="{4E80C8AA-AC9E-CBAA-24E3-48102DEE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214313"/>
            <a:ext cx="32956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" name="Image 1" descr="image">
            <a:extLst>
              <a:ext uri="{FF2B5EF4-FFF2-40B4-BE49-F238E27FC236}">
                <a16:creationId xmlns:a16="http://schemas.microsoft.com/office/drawing/2014/main" id="{D5A9799F-4F78-DB3F-F061-20B71A9E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77" y="847122"/>
            <a:ext cx="2370116" cy="53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5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éléphone mobile, personne, gadget, Appareil de communications portable&#10;&#10;Description générée automatiquement">
            <a:extLst>
              <a:ext uri="{FF2B5EF4-FFF2-40B4-BE49-F238E27FC236}">
                <a16:creationId xmlns:a16="http://schemas.microsoft.com/office/drawing/2014/main" id="{34A2CB20-6686-BC9F-ABDF-B40BDCE58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" t="10066" r="-54" b="5565"/>
          <a:stretch/>
        </p:blipFill>
        <p:spPr>
          <a:xfrm>
            <a:off x="186" y="-1355"/>
            <a:ext cx="12196157" cy="68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4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Image 5" descr="Home - Time for Health">
            <a:extLst>
              <a:ext uri="{FF2B5EF4-FFF2-40B4-BE49-F238E27FC236}">
                <a16:creationId xmlns:a16="http://schemas.microsoft.com/office/drawing/2014/main" id="{7767DAE5-F0C3-85AE-FF29-0222DC037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17"/>
          <a:stretch/>
        </p:blipFill>
        <p:spPr>
          <a:xfrm>
            <a:off x="5216269" y="2724167"/>
            <a:ext cx="1763110" cy="540963"/>
          </a:xfrm>
          <a:prstGeom prst="rect">
            <a:avLst/>
          </a:prstGeom>
        </p:spPr>
      </p:pic>
      <p:pic>
        <p:nvPicPr>
          <p:cNvPr id="4" name="Image 3" descr="Une image contenant symbole, Police, Graphique&#10;&#10;Description générée automatiquement">
            <a:extLst>
              <a:ext uri="{FF2B5EF4-FFF2-40B4-BE49-F238E27FC236}">
                <a16:creationId xmlns:a16="http://schemas.microsoft.com/office/drawing/2014/main" id="{C43A5A0A-6BAC-4B6F-D97F-FDD02911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66" y="3530169"/>
            <a:ext cx="2172506" cy="16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8</Slides>
  <Notes>6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FrostyVTI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Francesco Faedda</dc:creator>
  <cp:revision>4</cp:revision>
  <dcterms:created xsi:type="dcterms:W3CDTF">2024-06-13T06:05:04Z</dcterms:created>
  <dcterms:modified xsi:type="dcterms:W3CDTF">2024-06-25T06:09:44Z</dcterms:modified>
</cp:coreProperties>
</file>